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65" r:id="rId5"/>
    <p:sldId id="263" r:id="rId6"/>
  </p:sldIdLst>
  <p:sldSz cx="7772400" cy="100584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74BB"/>
    <a:srgbClr val="FFCE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A3354D-0A04-4A7E-A14F-B97405A8665C}" v="10" dt="2024-04-05T19:41:24.5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61" autoAdjust="0"/>
    <p:restoredTop sz="94660"/>
  </p:normalViewPr>
  <p:slideViewPr>
    <p:cSldViewPr snapToGrid="0">
      <p:cViewPr varScale="1">
        <p:scale>
          <a:sx n="87" d="100"/>
          <a:sy n="87" d="100"/>
        </p:scale>
        <p:origin x="255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52038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7829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77016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9636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7973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10161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12326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794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46204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27551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6091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4730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D127766-D634-691E-E1BE-8E7F0B0072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7018331B-1257-7D82-3A76-64EFF896EF32}"/>
              </a:ext>
            </a:extLst>
          </p:cNvPr>
          <p:cNvSpPr txBox="1">
            <a:spLocks/>
          </p:cNvSpPr>
          <p:nvPr/>
        </p:nvSpPr>
        <p:spPr>
          <a:xfrm>
            <a:off x="387349" y="2071014"/>
            <a:ext cx="7252315" cy="2085351"/>
          </a:xfrm>
          <a:prstGeom prst="rect">
            <a:avLst/>
          </a:prstGeom>
        </p:spPr>
        <p:txBody>
          <a:bodyPr>
            <a:noAutofit/>
          </a:bodyPr>
          <a:lstStyle>
            <a:lvl1pPr marL="228589" indent="-228589" algn="l" defTabSz="91435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66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3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7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5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5400"/>
              </a:lnSpc>
              <a:spcBef>
                <a:spcPts val="0"/>
              </a:spcBef>
              <a:buNone/>
            </a:pPr>
            <a:r>
              <a:rPr lang="en-US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Ride with the</a:t>
            </a:r>
          </a:p>
          <a:p>
            <a:pPr marL="0" indent="0">
              <a:lnSpc>
                <a:spcPts val="5400"/>
              </a:lnSpc>
              <a:spcBef>
                <a:spcPts val="0"/>
              </a:spcBef>
              <a:buNone/>
            </a:pPr>
            <a:r>
              <a:rPr lang="en-US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[Company Name] Team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D6820A-3538-2499-150D-BCB5DCB5F9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881" y="4820043"/>
            <a:ext cx="1765216" cy="176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251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648004A-6C64-9937-1E74-A250981E4F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1B67840F-10ED-DA80-DC04-FAEFA6E328C7}"/>
              </a:ext>
            </a:extLst>
          </p:cNvPr>
          <p:cNvSpPr txBox="1">
            <a:spLocks/>
          </p:cNvSpPr>
          <p:nvPr/>
        </p:nvSpPr>
        <p:spPr>
          <a:xfrm>
            <a:off x="372601" y="2037400"/>
            <a:ext cx="7060585" cy="2733745"/>
          </a:xfrm>
          <a:prstGeom prst="rect">
            <a:avLst/>
          </a:prstGeom>
        </p:spPr>
        <p:txBody>
          <a:bodyPr>
            <a:noAutofit/>
          </a:bodyPr>
          <a:lstStyle>
            <a:lvl1pPr marL="228589" indent="-228589" algn="l" defTabSz="91435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66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3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7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5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5400"/>
              </a:lnSpc>
              <a:spcBef>
                <a:spcPts val="0"/>
              </a:spcBef>
              <a:buNone/>
            </a:pPr>
            <a:r>
              <a:rPr lang="en-US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Ride with the</a:t>
            </a:r>
          </a:p>
          <a:p>
            <a:pPr marL="0" indent="0">
              <a:lnSpc>
                <a:spcPts val="5400"/>
              </a:lnSpc>
              <a:spcBef>
                <a:spcPts val="0"/>
              </a:spcBef>
              <a:buNone/>
            </a:pPr>
            <a:r>
              <a:rPr lang="en-US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[Company Name</a:t>
            </a:r>
          </a:p>
          <a:p>
            <a:pPr marL="0" indent="0">
              <a:lnSpc>
                <a:spcPts val="5400"/>
              </a:lnSpc>
              <a:spcBef>
                <a:spcPts val="0"/>
              </a:spcBef>
              <a:buNone/>
            </a:pPr>
            <a:r>
              <a:rPr lang="en-US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Lines] Team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C757A2-9E71-A76A-748B-8A2C876CE9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881" y="4815389"/>
            <a:ext cx="1765216" cy="176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1895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FE5E86EB836A4A8B9BD10D82B63041" ma:contentTypeVersion="18" ma:contentTypeDescription="Create a new document." ma:contentTypeScope="" ma:versionID="e4173bac42f1e69d488332ed9f7ca0b2">
  <xsd:schema xmlns:xsd="http://www.w3.org/2001/XMLSchema" xmlns:xs="http://www.w3.org/2001/XMLSchema" xmlns:p="http://schemas.microsoft.com/office/2006/metadata/properties" xmlns:ns2="ee8310a1-9935-4fc7-93cf-d656e8a9fa88" xmlns:ns3="54964f64-c3dd-45ca-a57c-ed13fa99400a" targetNamespace="http://schemas.microsoft.com/office/2006/metadata/properties" ma:root="true" ma:fieldsID="038d68f22afd1003d53e0543361896b5" ns2:_="" ns3:_="">
    <xsd:import namespace="ee8310a1-9935-4fc7-93cf-d656e8a9fa88"/>
    <xsd:import namespace="54964f64-c3dd-45ca-a57c-ed13fa99400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8310a1-9935-4fc7-93cf-d656e8a9fa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7834b25b-d58c-441e-ac83-c15701b12a6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964f64-c3dd-45ca-a57c-ed13fa99400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5081ac71-28a9-4a2c-8e61-59c8b73dc4f4}" ma:internalName="TaxCatchAll" ma:showField="CatchAllData" ma:web="54964f64-c3dd-45ca-a57c-ed13fa99400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e8310a1-9935-4fc7-93cf-d656e8a9fa88">
      <Terms xmlns="http://schemas.microsoft.com/office/infopath/2007/PartnerControls"/>
    </lcf76f155ced4ddcb4097134ff3c332f>
    <TaxCatchAll xmlns="54964f64-c3dd-45ca-a57c-ed13fa99400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A433666-E1C1-42CE-B3F7-7392D12702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8310a1-9935-4fc7-93cf-d656e8a9fa88"/>
    <ds:schemaRef ds:uri="54964f64-c3dd-45ca-a57c-ed13fa99400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BFA96FF-6CED-47BB-B909-B0CA87524D08}">
  <ds:schemaRefs>
    <ds:schemaRef ds:uri="http://purl.org/dc/elements/1.1/"/>
    <ds:schemaRef ds:uri="http://www.w3.org/XML/1998/namespace"/>
    <ds:schemaRef ds:uri="http://schemas.openxmlformats.org/package/2006/metadata/core-properties"/>
    <ds:schemaRef ds:uri="54964f64-c3dd-45ca-a57c-ed13fa99400a"/>
    <ds:schemaRef ds:uri="http://purl.org/dc/dcmitype/"/>
    <ds:schemaRef ds:uri="http://purl.org/dc/terms/"/>
    <ds:schemaRef ds:uri="http://schemas.microsoft.com/office/2006/documentManagement/types"/>
    <ds:schemaRef ds:uri="http://schemas.microsoft.com/office/infopath/2007/PartnerControls"/>
    <ds:schemaRef ds:uri="ee8310a1-9935-4fc7-93cf-d656e8a9fa88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560CA971-B9C4-403E-8AF1-E3074B49212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242</TotalTime>
  <Words>18</Words>
  <Application>Microsoft Macintosh PowerPoint</Application>
  <PresentationFormat>Custom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Hutt, Laura</dc:creator>
  <cp:lastModifiedBy>Ross Henderson</cp:lastModifiedBy>
  <cp:revision>3</cp:revision>
  <dcterms:created xsi:type="dcterms:W3CDTF">2024-02-02T18:00:33Z</dcterms:created>
  <dcterms:modified xsi:type="dcterms:W3CDTF">2025-04-10T22:32:42Z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0x0101000CFE5E86EB836A4A8B9BD10D82B63041</vt:lpwstr>
  </property>
  <property fmtid="{D5CDD505-2E9C-101B-9397-08002B2CF9AE}" pid="3" name="MediaServiceImageTags">
    <vt:lpwstr/>
  </property>
</Properties>
</file>