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6" r:id="rId5"/>
    <p:sldId id="258" r:id="rId6"/>
  </p:sldIdLst>
  <p:sldSz cx="7772400" cy="1005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5A6"/>
    <a:srgbClr val="2274BB"/>
    <a:srgbClr val="FFCE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3393D8-3CA4-2749-B4AD-DB73B8517B49}" v="2" dt="2024-11-21T14:19:14.9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8" autoAdjust="0"/>
    <p:restoredTop sz="94660"/>
  </p:normalViewPr>
  <p:slideViewPr>
    <p:cSldViewPr snapToGrid="0">
      <p:cViewPr varScale="1">
        <p:scale>
          <a:sx n="87" d="100"/>
          <a:sy n="87" d="100"/>
        </p:scale>
        <p:origin x="22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03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82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01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63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97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16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232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20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55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09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3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64D9E1-EB28-6084-E101-3A115B881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94EB5428-A539-5314-63D6-67B7141D4866}"/>
              </a:ext>
            </a:extLst>
          </p:cNvPr>
          <p:cNvSpPr txBox="1">
            <a:spLocks/>
          </p:cNvSpPr>
          <p:nvPr/>
        </p:nvSpPr>
        <p:spPr>
          <a:xfrm>
            <a:off x="387350" y="2259138"/>
            <a:ext cx="6299200" cy="2205333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with the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[Company Name] Team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1D40E5-2A94-36ED-006D-7091940C8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36" y="493922"/>
            <a:ext cx="1765216" cy="17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9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B1FCB3-28F8-3231-E9C9-BF0AD9E61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34E2B01-96EF-2663-A79C-7D3197E9B173}"/>
              </a:ext>
            </a:extLst>
          </p:cNvPr>
          <p:cNvSpPr txBox="1">
            <a:spLocks/>
          </p:cNvSpPr>
          <p:nvPr/>
        </p:nvSpPr>
        <p:spPr>
          <a:xfrm>
            <a:off x="387350" y="1945489"/>
            <a:ext cx="6299200" cy="2918912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with the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[Company Name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Lines]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156245-9EF5-F244-8C65-FA12B2169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088" y="499782"/>
            <a:ext cx="1765216" cy="17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58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E5E86EB836A4A8B9BD10D82B63041" ma:contentTypeVersion="18" ma:contentTypeDescription="Create a new document." ma:contentTypeScope="" ma:versionID="e4173bac42f1e69d488332ed9f7ca0b2">
  <xsd:schema xmlns:xsd="http://www.w3.org/2001/XMLSchema" xmlns:xs="http://www.w3.org/2001/XMLSchema" xmlns:p="http://schemas.microsoft.com/office/2006/metadata/properties" xmlns:ns2="ee8310a1-9935-4fc7-93cf-d656e8a9fa88" xmlns:ns3="54964f64-c3dd-45ca-a57c-ed13fa99400a" targetNamespace="http://schemas.microsoft.com/office/2006/metadata/properties" ma:root="true" ma:fieldsID="038d68f22afd1003d53e0543361896b5" ns2:_="" ns3:_="">
    <xsd:import namespace="ee8310a1-9935-4fc7-93cf-d656e8a9fa88"/>
    <xsd:import namespace="54964f64-c3dd-45ca-a57c-ed13fa9940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8310a1-9935-4fc7-93cf-d656e8a9fa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34b25b-d58c-441e-ac83-c15701b12a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64f64-c3dd-45ca-a57c-ed13fa9940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81ac71-28a9-4a2c-8e61-59c8b73dc4f4}" ma:internalName="TaxCatchAll" ma:showField="CatchAllData" ma:web="54964f64-c3dd-45ca-a57c-ed13fa9940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8310a1-9935-4fc7-93cf-d656e8a9fa88">
      <Terms xmlns="http://schemas.microsoft.com/office/infopath/2007/PartnerControls"/>
    </lcf76f155ced4ddcb4097134ff3c332f>
    <TaxCatchAll xmlns="54964f64-c3dd-45ca-a57c-ed13fa99400a" xsi:nil="true"/>
  </documentManagement>
</p:properties>
</file>

<file path=customXml/itemProps1.xml><?xml version="1.0" encoding="utf-8"?>
<ds:datastoreItem xmlns:ds="http://schemas.openxmlformats.org/officeDocument/2006/customXml" ds:itemID="{560CA971-B9C4-403E-8AF1-E3074B4921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433666-E1C1-42CE-B3F7-7392D127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8310a1-9935-4fc7-93cf-d656e8a9fa88"/>
    <ds:schemaRef ds:uri="54964f64-c3dd-45ca-a57c-ed13fa9940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FA96FF-6CED-47BB-B909-B0CA87524D08}">
  <ds:schemaRefs>
    <ds:schemaRef ds:uri="http://purl.org/dc/dcmitype/"/>
    <ds:schemaRef ds:uri="http://schemas.microsoft.com/office/2006/documentManagement/types"/>
    <ds:schemaRef ds:uri="http://www.w3.org/XML/1998/namespace"/>
    <ds:schemaRef ds:uri="54964f64-c3dd-45ca-a57c-ed13fa99400a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e8310a1-9935-4fc7-93cf-d656e8a9fa88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231</TotalTime>
  <Words>18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Hutt, Laura</dc:creator>
  <cp:lastModifiedBy>Ross Henderson</cp:lastModifiedBy>
  <cp:revision>4</cp:revision>
  <dcterms:created xsi:type="dcterms:W3CDTF">2024-02-02T18:00:33Z</dcterms:created>
  <dcterms:modified xsi:type="dcterms:W3CDTF">2025-04-10T22:39:30Z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0x0101000CFE5E86EB836A4A8B9BD10D82B63041</vt:lpwstr>
  </property>
  <property fmtid="{D5CDD505-2E9C-101B-9397-08002B2CF9AE}" pid="3" name="MediaServiceImageTags">
    <vt:lpwstr/>
  </property>
</Properties>
</file>