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9" r:id="rId5"/>
    <p:sldId id="261" r:id="rId6"/>
  </p:sldIdLst>
  <p:sldSz cx="7772400" cy="100584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55A6"/>
    <a:srgbClr val="2274BB"/>
    <a:srgbClr val="FFCE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98" autoAdjust="0"/>
    <p:restoredTop sz="94660"/>
  </p:normalViewPr>
  <p:slideViewPr>
    <p:cSldViewPr snapToGrid="0">
      <p:cViewPr varScale="1">
        <p:scale>
          <a:sx n="87" d="100"/>
          <a:sy n="87" d="100"/>
        </p:scale>
        <p:origin x="22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203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782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701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963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97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016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232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79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6204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55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091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CB484-8EF3-434A-ABF1-2472ADC5330D}" type="datetimeFigureOut">
              <a:rPr lang="en-CA" smtClean="0"/>
              <a:t>2025-04-11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73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AD9626-0A28-B0BB-A2B6-F7EA274F8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192333AF-2BFA-ADE5-19EB-845D10522278}"/>
              </a:ext>
            </a:extLst>
          </p:cNvPr>
          <p:cNvSpPr txBox="1">
            <a:spLocks/>
          </p:cNvSpPr>
          <p:nvPr/>
        </p:nvSpPr>
        <p:spPr>
          <a:xfrm>
            <a:off x="395028" y="385427"/>
            <a:ext cx="6994597" cy="803978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FA0EB-8FC6-C87A-C611-6521620C8F31}"/>
              </a:ext>
            </a:extLst>
          </p:cNvPr>
          <p:cNvSpPr txBox="1">
            <a:spLocks/>
          </p:cNvSpPr>
          <p:nvPr/>
        </p:nvSpPr>
        <p:spPr>
          <a:xfrm>
            <a:off x="395029" y="1406343"/>
            <a:ext cx="4973384" cy="647793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 </a:t>
            </a:r>
            <a:r>
              <a:rPr lang="en-US" sz="2000" b="1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eugiat</a:t>
            </a: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ante </a:t>
            </a:r>
            <a:r>
              <a:rPr lang="en-US" sz="2000" b="1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dictum at </a:t>
            </a:r>
            <a:r>
              <a:rPr lang="en-US" sz="2000" b="1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E0E0952-C611-55FE-4AA2-5D0329DAAAD6}"/>
              </a:ext>
            </a:extLst>
          </p:cNvPr>
          <p:cNvSpPr txBox="1">
            <a:spLocks/>
          </p:cNvSpPr>
          <p:nvPr/>
        </p:nvSpPr>
        <p:spPr>
          <a:xfrm>
            <a:off x="382329" y="2167833"/>
            <a:ext cx="4969959" cy="2417037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do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incididunt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labore et dolore magna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nisi. Purus gravida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blandit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in cursus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2C1657-E3BE-93F4-C9AB-FDFD957505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345" y="449729"/>
            <a:ext cx="1913223" cy="191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674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9FCC2D2-EC4F-C390-DAFC-90B685732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2FA76178-0188-C697-2439-17F852DCC7D3}"/>
              </a:ext>
            </a:extLst>
          </p:cNvPr>
          <p:cNvSpPr txBox="1">
            <a:spLocks/>
          </p:cNvSpPr>
          <p:nvPr/>
        </p:nvSpPr>
        <p:spPr>
          <a:xfrm>
            <a:off x="395028" y="2013831"/>
            <a:ext cx="6994597" cy="803978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1F13D-A7E0-A0CA-0587-795F9C4E294D}"/>
              </a:ext>
            </a:extLst>
          </p:cNvPr>
          <p:cNvSpPr txBox="1">
            <a:spLocks/>
          </p:cNvSpPr>
          <p:nvPr/>
        </p:nvSpPr>
        <p:spPr>
          <a:xfrm>
            <a:off x="395029" y="2872516"/>
            <a:ext cx="6994598" cy="647793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 </a:t>
            </a:r>
            <a:r>
              <a:rPr lang="en-US" sz="2000" b="1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eugiat</a:t>
            </a: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ante </a:t>
            </a:r>
            <a:r>
              <a:rPr lang="en-US" sz="2000" b="1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dictum </a:t>
            </a:r>
            <a:b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2000" b="1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en-US" sz="20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9486E7C-F4A6-B052-782D-DE2A09B53688}"/>
              </a:ext>
            </a:extLst>
          </p:cNvPr>
          <p:cNvSpPr txBox="1">
            <a:spLocks/>
          </p:cNvSpPr>
          <p:nvPr/>
        </p:nvSpPr>
        <p:spPr>
          <a:xfrm>
            <a:off x="382326" y="3682540"/>
            <a:ext cx="4912345" cy="2417037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do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incididunt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labore et dolore magna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nisi. Purus gravida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blandit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in cursus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AA58382-8DAF-DB08-D658-7653BB210B25}"/>
              </a:ext>
            </a:extLst>
          </p:cNvPr>
          <p:cNvSpPr txBox="1">
            <a:spLocks/>
          </p:cNvSpPr>
          <p:nvPr/>
        </p:nvSpPr>
        <p:spPr>
          <a:xfrm>
            <a:off x="382327" y="5593553"/>
            <a:ext cx="5177816" cy="2417037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nisi. Purus gravida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blandit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in cursus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1800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09920-27EB-D523-06C0-EEC91572EE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345" y="2047810"/>
            <a:ext cx="1913223" cy="191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561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FE5E86EB836A4A8B9BD10D82B63041" ma:contentTypeVersion="18" ma:contentTypeDescription="Create a new document." ma:contentTypeScope="" ma:versionID="e4173bac42f1e69d488332ed9f7ca0b2">
  <xsd:schema xmlns:xsd="http://www.w3.org/2001/XMLSchema" xmlns:xs="http://www.w3.org/2001/XMLSchema" xmlns:p="http://schemas.microsoft.com/office/2006/metadata/properties" xmlns:ns2="ee8310a1-9935-4fc7-93cf-d656e8a9fa88" xmlns:ns3="54964f64-c3dd-45ca-a57c-ed13fa99400a" targetNamespace="http://schemas.microsoft.com/office/2006/metadata/properties" ma:root="true" ma:fieldsID="038d68f22afd1003d53e0543361896b5" ns2:_="" ns3:_="">
    <xsd:import namespace="ee8310a1-9935-4fc7-93cf-d656e8a9fa88"/>
    <xsd:import namespace="54964f64-c3dd-45ca-a57c-ed13fa9940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8310a1-9935-4fc7-93cf-d656e8a9fa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34b25b-d58c-441e-ac83-c15701b12a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964f64-c3dd-45ca-a57c-ed13fa99400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081ac71-28a9-4a2c-8e61-59c8b73dc4f4}" ma:internalName="TaxCatchAll" ma:showField="CatchAllData" ma:web="54964f64-c3dd-45ca-a57c-ed13fa9940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8310a1-9935-4fc7-93cf-d656e8a9fa88">
      <Terms xmlns="http://schemas.microsoft.com/office/infopath/2007/PartnerControls"/>
    </lcf76f155ced4ddcb4097134ff3c332f>
    <TaxCatchAll xmlns="54964f64-c3dd-45ca-a57c-ed13fa99400a" xsi:nil="true"/>
  </documentManagement>
</p:properties>
</file>

<file path=customXml/itemProps1.xml><?xml version="1.0" encoding="utf-8"?>
<ds:datastoreItem xmlns:ds="http://schemas.openxmlformats.org/officeDocument/2006/customXml" ds:itemID="{4A433666-E1C1-42CE-B3F7-7392D1270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8310a1-9935-4fc7-93cf-d656e8a9fa88"/>
    <ds:schemaRef ds:uri="54964f64-c3dd-45ca-a57c-ed13fa9940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0CA971-B9C4-403E-8AF1-E3074B4921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FA96FF-6CED-47BB-B909-B0CA87524D08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54964f64-c3dd-45ca-a57c-ed13fa99400a"/>
    <ds:schemaRef ds:uri="http://purl.org/dc/dcmitype/"/>
    <ds:schemaRef ds:uri="http://purl.org/dc/elements/1.1/"/>
    <ds:schemaRef ds:uri="ee8310a1-9935-4fc7-93cf-d656e8a9fa8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242</TotalTime>
  <Words>145</Words>
  <Application>Microsoft Macintosh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Hutt, Laura</dc:creator>
  <cp:lastModifiedBy>Ross Henderson</cp:lastModifiedBy>
  <cp:revision>4</cp:revision>
  <dcterms:created xsi:type="dcterms:W3CDTF">2024-02-02T18:00:33Z</dcterms:created>
  <dcterms:modified xsi:type="dcterms:W3CDTF">2025-04-11T22:39:29Z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0x0101000CFE5E86EB836A4A8B9BD10D82B63041</vt:lpwstr>
  </property>
  <property fmtid="{D5CDD505-2E9C-101B-9397-08002B2CF9AE}" pid="3" name="MediaServiceImageTags">
    <vt:lpwstr/>
  </property>
</Properties>
</file>